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1083-A04E-4276-8834-57B653B951E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D0CC2-DADB-4434-976B-40EB64822E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3225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1083-A04E-4276-8834-57B653B951E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D0CC2-DADB-4434-976B-40EB64822E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5460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1083-A04E-4276-8834-57B653B951E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D0CC2-DADB-4434-976B-40EB64822E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3691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1083-A04E-4276-8834-57B653B951E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D0CC2-DADB-4434-976B-40EB64822E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49257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1083-A04E-4276-8834-57B653B951E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D0CC2-DADB-4434-976B-40EB64822E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7252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1083-A04E-4276-8834-57B653B951E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D0CC2-DADB-4434-976B-40EB64822E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8599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1083-A04E-4276-8834-57B653B951E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D0CC2-DADB-4434-976B-40EB64822E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4889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1083-A04E-4276-8834-57B653B951E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D0CC2-DADB-4434-976B-40EB64822E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6313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1083-A04E-4276-8834-57B653B951E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D0CC2-DADB-4434-976B-40EB64822E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5402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1083-A04E-4276-8834-57B653B951E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D0CC2-DADB-4434-976B-40EB64822E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5956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1083-A04E-4276-8834-57B653B951E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D0CC2-DADB-4434-976B-40EB64822E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3634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1083-A04E-4276-8834-57B653B951E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D0CC2-DADB-4434-976B-40EB64822E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1019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1083-A04E-4276-8834-57B653B951E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D0CC2-DADB-4434-976B-40EB64822E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7424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1083-A04E-4276-8834-57B653B951E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D0CC2-DADB-4434-976B-40EB64822E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6887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1083-A04E-4276-8834-57B653B951E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D0CC2-DADB-4434-976B-40EB64822E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890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1083-A04E-4276-8834-57B653B951E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D0CC2-DADB-4434-976B-40EB64822E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7615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E1083-A04E-4276-8834-57B653B951E3}" type="datetimeFigureOut">
              <a:rPr lang="ru-RU" smtClean="0"/>
              <a:pPr/>
              <a:t>09.04.2020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47D0CC2-DADB-4434-976B-40EB64822E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4810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5415" y="1983545"/>
            <a:ext cx="8461929" cy="3392017"/>
          </a:xfrm>
        </p:spPr>
        <p:txBody>
          <a:bodyPr/>
          <a:lstStyle/>
          <a:p>
            <a:pPr algn="ctr" fontAlgn="base"/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Семья ребёнка </a:t>
            </a:r>
            <a:b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расстройством </a:t>
            </a:r>
            <a:r>
              <a:rPr lang="ru-RU" sz="44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аутистического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спектра и школа: </a:t>
            </a:r>
            <a:b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новый формат взаимодействия</a:t>
            </a: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527" y="4987636"/>
            <a:ext cx="10321637" cy="1233054"/>
          </a:xfrm>
        </p:spPr>
        <p:txBody>
          <a:bodyPr>
            <a:normAutofit/>
          </a:bodyPr>
          <a:lstStyle/>
          <a:p>
            <a:pPr algn="ctr" fontAlgn="base"/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апреля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12:00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13:00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82018" y="323557"/>
            <a:ext cx="60783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МБОУ «Школа-интернат № 4 г. Челябинска»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418913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14399" y="623455"/>
            <a:ext cx="839585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ПРИГЛАШАЕМ </a:t>
            </a:r>
          </a:p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СОТРУДНИЧЕСТВУ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г.Челябинск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Худякова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ул., д.22, </a:t>
            </a:r>
          </a:p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тел.(факс)(351)261-09-35,</a:t>
            </a: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shkola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4@</a:t>
            </a:r>
            <a:r>
              <a:rPr lang="en-US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http://shkola-i4.ru/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748433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</TotalTime>
  <Words>44</Words>
  <Application>Microsoft Office PowerPoint</Application>
  <PresentationFormat>Произвольный</PresentationFormat>
  <Paragraphs>12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Аспект</vt:lpstr>
      <vt:lpstr>                 ВЕБИНАР  Семья ребёнка  с расстройством аутистического спектра и школа:  новый формат взаимодействия  </vt:lpstr>
      <vt:lpstr>Слайд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ВЕБИНАР  Результаты исследования взаимосвязи сформированности уровня коммуникативной компетентности педагогических работников с проявлениями поведенческих девиаций у обучающихся с нарушениями опорно-двигательного аппарата с сохранным интеллектом</dc:title>
  <dc:creator>Педагог</dc:creator>
  <cp:lastModifiedBy>Leha</cp:lastModifiedBy>
  <cp:revision>11</cp:revision>
  <dcterms:created xsi:type="dcterms:W3CDTF">2019-10-17T09:45:40Z</dcterms:created>
  <dcterms:modified xsi:type="dcterms:W3CDTF">2020-04-09T15:10:25Z</dcterms:modified>
</cp:coreProperties>
</file>